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455" r:id="rId3"/>
    <p:sldId id="363" r:id="rId4"/>
    <p:sldId id="434" r:id="rId5"/>
    <p:sldId id="369" r:id="rId6"/>
    <p:sldId id="394" r:id="rId7"/>
    <p:sldId id="396" r:id="rId8"/>
    <p:sldId id="397" r:id="rId9"/>
    <p:sldId id="399" r:id="rId10"/>
    <p:sldId id="450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8" r:id="rId19"/>
    <p:sldId id="409" r:id="rId20"/>
    <p:sldId id="410" r:id="rId21"/>
    <p:sldId id="411" r:id="rId22"/>
    <p:sldId id="412" r:id="rId23"/>
    <p:sldId id="416" r:id="rId24"/>
    <p:sldId id="417" r:id="rId25"/>
    <p:sldId id="418" r:id="rId26"/>
    <p:sldId id="422" r:id="rId27"/>
    <p:sldId id="423" r:id="rId28"/>
    <p:sldId id="424" r:id="rId29"/>
    <p:sldId id="457" r:id="rId30"/>
    <p:sldId id="456" r:id="rId31"/>
    <p:sldId id="425" r:id="rId32"/>
    <p:sldId id="426" r:id="rId33"/>
    <p:sldId id="427" r:id="rId34"/>
    <p:sldId id="431" r:id="rId35"/>
    <p:sldId id="458" r:id="rId36"/>
    <p:sldId id="448" r:id="rId37"/>
    <p:sldId id="449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5"/>
            <p14:sldId id="363"/>
            <p14:sldId id="434"/>
            <p14:sldId id="369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2"/>
            <p14:sldId id="423"/>
            <p14:sldId id="424"/>
            <p14:sldId id="457"/>
            <p14:sldId id="456"/>
            <p14:sldId id="425"/>
            <p14:sldId id="426"/>
            <p14:sldId id="427"/>
            <p14:sldId id="431"/>
            <p14:sldId id="458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958" autoAdjust="0"/>
  </p:normalViewPr>
  <p:slideViewPr>
    <p:cSldViewPr snapToGrid="0" snapToObjects="1">
      <p:cViewPr>
        <p:scale>
          <a:sx n="100" d="100"/>
          <a:sy n="100" d="100"/>
        </p:scale>
        <p:origin x="110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6/2/17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6/2/17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34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The Role of Ice Compositions and Disk Dynamics for Snowlines and C/N/O Ratios in Active Disks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8805" y="4636651"/>
            <a:ext cx="7094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Inner Solar Systems: June 5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, 2017</a:t>
            </a:r>
            <a:endParaRPr lang="en-US" sz="22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35165" y="2774169"/>
            <a:ext cx="8908835" cy="147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u="sng" dirty="0" smtClean="0"/>
              <a:t>Ana-Maria </a:t>
            </a:r>
            <a:r>
              <a:rPr lang="en-US" sz="3400" u="sng" dirty="0" smtClean="0"/>
              <a:t>Piso</a:t>
            </a:r>
            <a:r>
              <a:rPr lang="en-US" sz="3400" u="sng" baseline="30000" dirty="0" smtClean="0"/>
              <a:t>1,2</a:t>
            </a:r>
            <a:r>
              <a:rPr lang="en-US" sz="3400" u="sng" dirty="0" smtClean="0"/>
              <a:t> </a:t>
            </a:r>
            <a:endParaRPr lang="en-US" sz="3400" u="sng" dirty="0" smtClean="0"/>
          </a:p>
          <a:p>
            <a:r>
              <a:rPr lang="en-US" sz="2600" dirty="0" smtClean="0"/>
              <a:t>Karin Öberg</a:t>
            </a:r>
            <a:r>
              <a:rPr lang="en-US" sz="2600" baseline="30000" dirty="0"/>
              <a:t>2</a:t>
            </a:r>
            <a:r>
              <a:rPr lang="en-US" sz="2600" dirty="0" smtClean="0"/>
              <a:t>, Ruth </a:t>
            </a:r>
            <a:r>
              <a:rPr lang="en-US" sz="2600" dirty="0" smtClean="0"/>
              <a:t>Murray-Clay</a:t>
            </a:r>
            <a:r>
              <a:rPr lang="en-US" sz="2600" baseline="30000" dirty="0" smtClean="0"/>
              <a:t>3</a:t>
            </a:r>
            <a:r>
              <a:rPr lang="en-US" sz="2600" dirty="0" smtClean="0"/>
              <a:t>, </a:t>
            </a:r>
            <a:r>
              <a:rPr lang="en-US" sz="2600" dirty="0" err="1" smtClean="0"/>
              <a:t>Til</a:t>
            </a:r>
            <a:r>
              <a:rPr lang="en-US" sz="2600" dirty="0" smtClean="0"/>
              <a:t> </a:t>
            </a:r>
            <a:r>
              <a:rPr lang="en-US" sz="2600" dirty="0" smtClean="0"/>
              <a:t>Birnstiel</a:t>
            </a:r>
            <a:r>
              <a:rPr lang="en-US" sz="2600" baseline="30000" dirty="0" smtClean="0"/>
              <a:t>2,5</a:t>
            </a:r>
            <a:r>
              <a:rPr lang="en-US" sz="2600" dirty="0" smtClean="0"/>
              <a:t>, Jamila Pegues</a:t>
            </a:r>
            <a:r>
              <a:rPr lang="en-US" sz="2600" baseline="30000" dirty="0" smtClean="0"/>
              <a:t>2</a:t>
            </a:r>
            <a:endParaRPr lang="en-US" sz="2600" dirty="0" smtClean="0"/>
          </a:p>
          <a:p>
            <a:endParaRPr lang="en-US" sz="3000" u="sng" dirty="0" smtClean="0"/>
          </a:p>
          <a:p>
            <a:endParaRPr lang="en-US" sz="3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809222" y="5362251"/>
            <a:ext cx="57607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/>
              <a:t>1</a:t>
            </a:r>
            <a:r>
              <a:rPr lang="en-US" dirty="0" smtClean="0"/>
              <a:t>UCLA, Earth, Planetary, and Space Sciences Department</a:t>
            </a:r>
          </a:p>
          <a:p>
            <a:pPr algn="ctr"/>
            <a:r>
              <a:rPr lang="en-US" baseline="30000" dirty="0" smtClean="0"/>
              <a:t>2</a:t>
            </a:r>
            <a:r>
              <a:rPr lang="en-US" dirty="0" smtClean="0"/>
              <a:t>Harvard-Smithsonian </a:t>
            </a:r>
            <a:r>
              <a:rPr lang="en-US" dirty="0"/>
              <a:t>Center for </a:t>
            </a:r>
            <a:r>
              <a:rPr lang="en-US" dirty="0" smtClean="0"/>
              <a:t>Astrophysics</a:t>
            </a:r>
          </a:p>
          <a:p>
            <a:pPr algn="ctr"/>
            <a:r>
              <a:rPr lang="en-US" baseline="30000" dirty="0"/>
              <a:t>3</a:t>
            </a:r>
            <a:r>
              <a:rPr lang="en-US" dirty="0" smtClean="0"/>
              <a:t>University of California Santa Barbara</a:t>
            </a:r>
          </a:p>
          <a:p>
            <a:pPr algn="ctr"/>
            <a:r>
              <a:rPr lang="en-US" baseline="30000" dirty="0"/>
              <a:t>4</a:t>
            </a:r>
            <a:r>
              <a:rPr lang="en-US" dirty="0" smtClean="0"/>
              <a:t>Steward Observatory, University of Arizona</a:t>
            </a:r>
          </a:p>
          <a:p>
            <a:pPr algn="ctr"/>
            <a:r>
              <a:rPr lang="en-US" baseline="30000" dirty="0"/>
              <a:t>5</a:t>
            </a:r>
            <a:r>
              <a:rPr lang="en-US" dirty="0" smtClean="0"/>
              <a:t>MPIA</a:t>
            </a:r>
            <a:r>
              <a:rPr lang="en-US" dirty="0"/>
              <a:t>, Heidelberg</a:t>
            </a:r>
            <a:endParaRPr lang="en-US" baseline="30000" dirty="0"/>
          </a:p>
          <a:p>
            <a:pPr algn="ctr"/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06" y="5365835"/>
            <a:ext cx="334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257" y="5863425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nasa.gov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</a:t>
            </a:r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800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00"/>
                </a:solidFill>
              </a:rPr>
              <a:t>What composition </a:t>
            </a:r>
            <a:r>
              <a:rPr lang="en-US" sz="4400" dirty="0" smtClean="0">
                <a:solidFill>
                  <a:srgbClr val="FFFF00"/>
                </a:solidFill>
              </a:rPr>
              <a:t>will </a:t>
            </a:r>
            <a:r>
              <a:rPr lang="en-US" sz="4400" dirty="0">
                <a:solidFill>
                  <a:srgbClr val="FFFF00"/>
                </a:solidFill>
              </a:rPr>
              <a:t>a</a:t>
            </a:r>
            <a:r>
              <a:rPr lang="en-US" sz="4400" dirty="0" smtClean="0">
                <a:solidFill>
                  <a:srgbClr val="FFFF00"/>
                </a:solidFill>
              </a:rPr>
              <a:t> </a:t>
            </a:r>
            <a:r>
              <a:rPr lang="en-US" sz="4400" dirty="0" smtClean="0">
                <a:solidFill>
                  <a:srgbClr val="FFFF00"/>
                </a:solidFill>
              </a:rPr>
              <a:t>formed giant </a:t>
            </a:r>
            <a:r>
              <a:rPr lang="en-US" sz="4400" dirty="0" smtClean="0">
                <a:solidFill>
                  <a:srgbClr val="FFFF00"/>
                </a:solidFill>
              </a:rPr>
              <a:t>planet </a:t>
            </a:r>
            <a:r>
              <a:rPr lang="en-US" sz="4400" dirty="0" smtClean="0">
                <a:solidFill>
                  <a:srgbClr val="FFFF00"/>
                </a:solidFill>
              </a:rPr>
              <a:t>have obtained?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41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38400" y="1174458"/>
            <a:ext cx="3340800" cy="172714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</a:t>
            </a:r>
            <a:r>
              <a:rPr lang="en-US" dirty="0" smtClean="0"/>
              <a:t>1: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</a:t>
            </a:r>
            <a:r>
              <a:rPr lang="en-US" dirty="0">
                <a:solidFill>
                  <a:srgbClr val="FFFFFF"/>
                </a:solidFill>
              </a:rPr>
              <a:t>2</a:t>
            </a:r>
            <a:r>
              <a:rPr lang="en-US" dirty="0" smtClean="0">
                <a:solidFill>
                  <a:srgbClr val="FFFFFF"/>
                </a:solidFill>
              </a:rPr>
              <a:t>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2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fontScale="925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The </a:t>
            </a:r>
            <a:r>
              <a:rPr lang="en-US" dirty="0" smtClean="0">
                <a:solidFill>
                  <a:srgbClr val="FFFF00"/>
                </a:solidFill>
              </a:rPr>
              <a:t>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52870</TotalTime>
  <Words>1130</Words>
  <Application>Microsoft Macintosh PowerPoint</Application>
  <PresentationFormat>On-screen Show (4:3)</PresentationFormat>
  <Paragraphs>167</Paragraphs>
  <Slides>37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Calibri</vt:lpstr>
      <vt:lpstr>Arial</vt:lpstr>
      <vt:lpstr> Black </vt:lpstr>
      <vt:lpstr>The Role of Ice Compositions and Disk Dynamics for Snowlines and C/N/O Ratios in Active Disks</vt:lpstr>
      <vt:lpstr>Fundamental Question</vt:lpstr>
      <vt:lpstr>Gas Giants</vt:lpstr>
      <vt:lpstr>PowerPoint Presentation</vt:lpstr>
      <vt:lpstr>Goal of this talk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PowerPoint Presentation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Nitrogen is important!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592</cp:revision>
  <dcterms:created xsi:type="dcterms:W3CDTF">2013-05-20T23:08:21Z</dcterms:created>
  <dcterms:modified xsi:type="dcterms:W3CDTF">2017-06-05T13:47:23Z</dcterms:modified>
</cp:coreProperties>
</file>